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2824" autoAdjust="0"/>
  </p:normalViewPr>
  <p:slideViewPr>
    <p:cSldViewPr snapToGrid="0">
      <p:cViewPr varScale="1">
        <p:scale>
          <a:sx n="49" d="100"/>
          <a:sy n="49" d="100"/>
        </p:scale>
        <p:origin x="4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53696-42CE-49B0-816D-2024297D70E0}" type="datetimeFigureOut">
              <a:rPr lang="en-SG" smtClean="0"/>
              <a:t>12/5/2020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B894A-019A-4A97-B03A-8A4F9C23121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5001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j.com/articles/the-daily-show-host-trevor-noah-buys-10-million-penthouse-1488224682" TargetMode="External"/><Relationship Id="rId7" Type="http://schemas.openxmlformats.org/officeDocument/2006/relationships/hyperlink" Target="https://www.onthisday.com/people/andrew-garfield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me.com/news/fleabag-star-andrew-scott-is-up-for-phoebe-waller-bridges-season-3-plan-2543972" TargetMode="External"/><Relationship Id="rId5" Type="http://schemas.openxmlformats.org/officeDocument/2006/relationships/hyperlink" Target="https://www.bbc.com/news/entertainment-arts-49632217" TargetMode="External"/><Relationship Id="rId4" Type="http://schemas.openxmlformats.org/officeDocument/2006/relationships/hyperlink" Target="https://deadline.com/2019/02/dan-stevens-downton-movie-1202549185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nemablend.com/news/2488195/timothee-chalamet-grew-a-tiny-mustache-and-the-internet-is-freaking-ou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witter.com/andrwscttonline" TargetMode="External"/><Relationship Id="rId4" Type="http://schemas.openxmlformats.org/officeDocument/2006/relationships/hyperlink" Target="https://www.wbur.org/hereandnow/2019/06/04/trevor-noah-young-adult-born-a-crime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cut.com/2020/02/vanity-fair-oscar-party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interest.com/pin/AeZLZdwgFzqH7eeCCGZ9vl93O7KniUViIpQ_bOTpyll64xMXKlWq0lE/?nic_v1=1a%2BumqWYj2YGK%2BnLsUlmxwXrr4Dq6HhjPYHOpLusiu6PXovJ30OisxJ9OIsuSa6TOS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ootwearnews.com/2018/fashion/celebrity-style/saoirse-ronan-2018-oscars-lady-bird-red-carpet-style-elizabeth-saltzman-489356/" TargetMode="External"/><Relationship Id="rId7" Type="http://schemas.openxmlformats.org/officeDocument/2006/relationships/hyperlink" Target="https://www.dailymail.co.uk/tvshowbiz/article-7492747/Emmy-Awards-2019-Phoebe-Waller-Bridge-reunites-Fleabag-stars-red-carpet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vogue.com.au/culture/whats-on/cate-blanchetts-best-red-carpet-looks-of-all-time/image-gallery/142e51dde37e2e3c433cd60fa6ca5444" TargetMode="External"/><Relationship Id="rId5" Type="http://schemas.openxmlformats.org/officeDocument/2006/relationships/hyperlink" Target="https://www.makeuptalk.com/charlize-theron-red-carpet-golden-globes-2012/" TargetMode="External"/><Relationship Id="rId4" Type="http://schemas.openxmlformats.org/officeDocument/2006/relationships/hyperlink" Target="https://www.eonline.com/photos/26425/2019-golden-globes-red-carpet-fashion/898708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aoirseronandaily.tumblr.com/post/188724579660/saoirse-ronan-as-jo-march-in-new-stills-fro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tasteofcinema.com/2015/15-great-movies-with-a-mrs-robinson-complex/" TargetMode="External"/><Relationship Id="rId5" Type="http://schemas.openxmlformats.org/officeDocument/2006/relationships/hyperlink" Target="https://wall.alphacoders.com/by_sub_category.php?id=171682&amp;name=Aeon+Flux+Wallpapers" TargetMode="External"/><Relationship Id="rId4" Type="http://schemas.openxmlformats.org/officeDocument/2006/relationships/hyperlink" Target="https://www.heyalma.com/rachel-weisz-in-the-favourite-is-my-favorite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Timothee</a:t>
            </a:r>
            <a:endParaRPr lang="en-SG" dirty="0"/>
          </a:p>
          <a:p>
            <a:r>
              <a:rPr lang="en-SG" dirty="0"/>
              <a:t>Reuters</a:t>
            </a:r>
          </a:p>
          <a:p>
            <a:endParaRPr lang="en-SG" dirty="0"/>
          </a:p>
          <a:p>
            <a:r>
              <a:rPr lang="en-SG" dirty="0"/>
              <a:t>Trevor</a:t>
            </a:r>
          </a:p>
          <a:p>
            <a:r>
              <a:rPr lang="en-SG" dirty="0">
                <a:hlinkClick r:id="rId3"/>
              </a:rPr>
              <a:t>https://www.wsj.com/articles/the-daily-show-host-trevor-noah-buys-10-million-penthouse-1488224682</a:t>
            </a:r>
            <a:endParaRPr lang="en-SG" dirty="0"/>
          </a:p>
          <a:p>
            <a:endParaRPr lang="en-SG" dirty="0"/>
          </a:p>
          <a:p>
            <a:r>
              <a:rPr lang="en-SG" dirty="0"/>
              <a:t>Dan Stevens</a:t>
            </a:r>
          </a:p>
          <a:p>
            <a:r>
              <a:rPr lang="en-SG" dirty="0">
                <a:hlinkClick r:id="rId4"/>
              </a:rPr>
              <a:t>https://deadline.com/2019/02/dan-stevens-downton-movie-1202549185/</a:t>
            </a:r>
            <a:endParaRPr lang="en-SG" dirty="0"/>
          </a:p>
          <a:p>
            <a:endParaRPr lang="en-SG" dirty="0"/>
          </a:p>
          <a:p>
            <a:r>
              <a:rPr lang="en-SG" dirty="0"/>
              <a:t>Andrew Scott</a:t>
            </a:r>
          </a:p>
          <a:p>
            <a:r>
              <a:rPr lang="en-SG" dirty="0">
                <a:hlinkClick r:id="rId5"/>
              </a:rPr>
              <a:t>https://www.bbc.com/news/entertainment-arts-49632217</a:t>
            </a:r>
            <a:endParaRPr lang="en-SG" dirty="0"/>
          </a:p>
          <a:p>
            <a:r>
              <a:rPr lang="en-SG" dirty="0">
                <a:hlinkClick r:id="rId6"/>
              </a:rPr>
              <a:t>https://www.nme.com/news/fleabag-star-andrew-scott-is-up-for-phoebe-waller-bridges-season-3-plan-2543972</a:t>
            </a:r>
            <a:endParaRPr lang="en-SG" dirty="0"/>
          </a:p>
          <a:p>
            <a:endParaRPr lang="en-SG" dirty="0"/>
          </a:p>
          <a:p>
            <a:r>
              <a:rPr lang="en-SG" dirty="0"/>
              <a:t>Andrew Garfield</a:t>
            </a:r>
          </a:p>
          <a:p>
            <a:r>
              <a:rPr lang="en-SG" dirty="0">
                <a:hlinkClick r:id="rId7"/>
              </a:rPr>
              <a:t>https://www.onthisday.com/people/andrew-garfield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894A-019A-4A97-B03A-8A4F9C231218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46816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Timothee</a:t>
            </a:r>
            <a:endParaRPr lang="en-SG" dirty="0"/>
          </a:p>
          <a:p>
            <a:r>
              <a:rPr lang="en-SG" dirty="0">
                <a:hlinkClick r:id="rId3"/>
              </a:rPr>
              <a:t>https://www.cinemablend.com/news/2488195/timothee-chalamet-grew-a-tiny-mustache-and-the-internet-is-freaking-out</a:t>
            </a:r>
            <a:endParaRPr lang="en-SG" dirty="0"/>
          </a:p>
          <a:p>
            <a:endParaRPr lang="en-SG" dirty="0"/>
          </a:p>
          <a:p>
            <a:r>
              <a:rPr lang="en-SG" dirty="0"/>
              <a:t>Trevor</a:t>
            </a:r>
          </a:p>
          <a:p>
            <a:r>
              <a:rPr lang="en-SG" dirty="0">
                <a:hlinkClick r:id="rId4"/>
              </a:rPr>
              <a:t>https://www.wbur.org/hereandnow/2019/06/04/trevor-noah-young-adult-born-a-crime</a:t>
            </a:r>
            <a:endParaRPr lang="en-SG" dirty="0"/>
          </a:p>
          <a:p>
            <a:endParaRPr lang="en-SG" dirty="0"/>
          </a:p>
          <a:p>
            <a:r>
              <a:rPr lang="en-SG" dirty="0"/>
              <a:t>Andrew Garfield</a:t>
            </a:r>
          </a:p>
          <a:p>
            <a:endParaRPr lang="en-SG" dirty="0"/>
          </a:p>
          <a:p>
            <a:r>
              <a:rPr lang="en-SG" dirty="0"/>
              <a:t>Andrew Scott</a:t>
            </a:r>
          </a:p>
          <a:p>
            <a:r>
              <a:rPr lang="en-SG" dirty="0">
                <a:hlinkClick r:id="rId5"/>
              </a:rPr>
              <a:t>https://twitter.com/andrwscttonline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894A-019A-4A97-B03A-8A4F9C231218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3064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Colin Firth: </a:t>
            </a:r>
            <a:r>
              <a:rPr lang="en-SG" dirty="0">
                <a:hlinkClick r:id="rId3"/>
              </a:rPr>
              <a:t>https://www.thecut.com/2020/02/vanity-fair-oscar-party.html</a:t>
            </a:r>
            <a:endParaRPr lang="en-SG" dirty="0"/>
          </a:p>
          <a:p>
            <a:endParaRPr lang="en-SG" dirty="0"/>
          </a:p>
          <a:p>
            <a:r>
              <a:rPr lang="en-SG" dirty="0"/>
              <a:t>Dan Stevens: </a:t>
            </a:r>
            <a:r>
              <a:rPr lang="en-SG" dirty="0">
                <a:hlinkClick r:id="rId4"/>
              </a:rPr>
              <a:t>https://www.pinterest.com/pin/AeZLZdwgFzqH7eeCCGZ9vl93O7KniUViIpQ_bOTpyll64xMXKlWq0lE/?nic_v1=1a%2BumqWYj2YGK%2BnLsUlmxwXrr4Dq6HhjPYHOpLusiu6PXovJ30OisxJ9OIsuSa6TOS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894A-019A-4A97-B03A-8A4F9C231218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1163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Saoirse Ronan:</a:t>
            </a:r>
          </a:p>
          <a:p>
            <a:r>
              <a:rPr lang="en-SG" dirty="0">
                <a:hlinkClick r:id="rId3"/>
              </a:rPr>
              <a:t>https://footwearnews.com/2018/fashion/celebrity-style/saoirse-ronan-2018-oscars-lady-bird-red-carpet-style-elizabeth-saltzman-489356/</a:t>
            </a:r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Rachel Weisz</a:t>
            </a:r>
          </a:p>
          <a:p>
            <a:r>
              <a:rPr lang="en-SG" dirty="0">
                <a:hlinkClick r:id="rId4"/>
              </a:rPr>
              <a:t>https://www.eonline.com/photos/26425/2019-golden-globes-red-carpet-fashion/898708</a:t>
            </a:r>
            <a:endParaRPr lang="en-SG" dirty="0"/>
          </a:p>
          <a:p>
            <a:endParaRPr lang="en-SG" dirty="0"/>
          </a:p>
          <a:p>
            <a:r>
              <a:rPr lang="en-SG" dirty="0"/>
              <a:t>Charlize Theron</a:t>
            </a:r>
          </a:p>
          <a:p>
            <a:r>
              <a:rPr lang="en-SG" dirty="0">
                <a:hlinkClick r:id="rId5"/>
              </a:rPr>
              <a:t>https://www.makeuptalk.com/charlize-theron-red-carpet-golden-globes-2012/</a:t>
            </a:r>
            <a:endParaRPr lang="en-SG" dirty="0"/>
          </a:p>
          <a:p>
            <a:endParaRPr lang="en-SG" dirty="0"/>
          </a:p>
          <a:p>
            <a:r>
              <a:rPr lang="en-SG" dirty="0"/>
              <a:t>Cate Blanchette</a:t>
            </a:r>
          </a:p>
          <a:p>
            <a:r>
              <a:rPr lang="en-SG" dirty="0">
                <a:hlinkClick r:id="rId6"/>
              </a:rPr>
              <a:t>https://www.vogue.com.au/culture/whats-on/cate-blanchetts-best-red-carpet-looks-of-all-time/image-gallery/142e51dde37e2e3c433cd60fa6ca5444</a:t>
            </a:r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Phoebe</a:t>
            </a:r>
          </a:p>
          <a:p>
            <a:r>
              <a:rPr lang="en-SG" dirty="0">
                <a:hlinkClick r:id="rId7"/>
              </a:rPr>
              <a:t>https://www.dailymail.co.uk/tvshowbiz/article-7492747/Emmy-Awards-2019-Phoebe-Waller-Bridge-reunites-Fleabag-stars-red-carpet.html</a:t>
            </a:r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894A-019A-4A97-B03A-8A4F9C23121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8327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Saoirse Ronan: </a:t>
            </a:r>
            <a:r>
              <a:rPr lang="en-SG" dirty="0">
                <a:hlinkClick r:id="rId3"/>
              </a:rPr>
              <a:t>https://saoirseronandaily.tumblr.com/post/188724579660/saoirse-ronan-as-jo-march-in-new-stills-from</a:t>
            </a:r>
            <a:endParaRPr lang="en-SG" dirty="0"/>
          </a:p>
          <a:p>
            <a:br>
              <a:rPr lang="en-SG" dirty="0"/>
            </a:br>
            <a:r>
              <a:rPr lang="en-SG" dirty="0"/>
              <a:t>Rachel Weisz: </a:t>
            </a:r>
            <a:r>
              <a:rPr lang="en-SG" dirty="0">
                <a:hlinkClick r:id="rId4"/>
              </a:rPr>
              <a:t>https://www.heyalma.com/rachel-weisz-in-the-favourite-is-my-favorite/</a:t>
            </a:r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Charlize Theron:</a:t>
            </a:r>
          </a:p>
          <a:p>
            <a:r>
              <a:rPr lang="en-SG" dirty="0">
                <a:hlinkClick r:id="rId5"/>
              </a:rPr>
              <a:t>https://wall.alphacoders.com/by_sub_category.php?id=171682&amp;name=Aeon+Flux+Wallpapers</a:t>
            </a:r>
            <a:endParaRPr lang="en-SG" dirty="0"/>
          </a:p>
          <a:p>
            <a:endParaRPr lang="en-SG" dirty="0"/>
          </a:p>
          <a:p>
            <a:r>
              <a:rPr lang="en-SG" dirty="0"/>
              <a:t>Cate Blanchett: </a:t>
            </a:r>
            <a:r>
              <a:rPr lang="en-SG" dirty="0">
                <a:hlinkClick r:id="rId6"/>
              </a:rPr>
              <a:t>http://www.tasteofcinema.com/2015/15-great-movies-with-a-mrs-robinson-complex/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B894A-019A-4A97-B03A-8A4F9C231218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4444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5151D-0DF5-4212-9D93-F0EDB3A07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D94364-BBB9-490D-A8A4-96B0A8A99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82094-723B-4264-9906-9F19DB254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364E-AF0A-49ED-9B47-3C6C4346626F}" type="datetimeFigureOut">
              <a:rPr lang="en-SG" smtClean="0"/>
              <a:t>12/5/2020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0B5C3-D743-43D6-8EE5-55A96E54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08649-7C01-4B74-9E8A-779644CD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7B2-1518-48D3-BA1C-8CA7593ED7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096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D3B1D-3E96-42C9-BCA1-B8B6653FE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BA560-3FDF-4F92-B3CF-A473B1A61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D4572-B254-4F62-B51A-618FBC0EC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364E-AF0A-49ED-9B47-3C6C4346626F}" type="datetimeFigureOut">
              <a:rPr lang="en-SG" smtClean="0"/>
              <a:t>12/5/2020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2AEC6-CBD0-440F-8338-4BEF874C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B60D9-6548-4991-946D-4A10F5E5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7B2-1518-48D3-BA1C-8CA7593ED7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63519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B28310-DE58-459E-AA32-66057D6337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861DE-AE00-4FC1-9876-341B20E99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24A9E-5E60-4990-A421-C2B9C1DF4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364E-AF0A-49ED-9B47-3C6C4346626F}" type="datetimeFigureOut">
              <a:rPr lang="en-SG" smtClean="0"/>
              <a:t>12/5/2020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F2A87-BEA3-4CFF-9013-A3916071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D3AC4-7C95-44D9-B433-2582D7A3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7B2-1518-48D3-BA1C-8CA7593ED7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9715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3474-42CE-444A-A545-3167080E0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A3C5B-A3B7-4364-A382-67DEC791A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21E71-0625-4646-B7C9-F6BA4602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364E-AF0A-49ED-9B47-3C6C4346626F}" type="datetimeFigureOut">
              <a:rPr lang="en-SG" smtClean="0"/>
              <a:t>12/5/2020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8C1F9-61F7-4960-8006-7DBE6872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874C3-CA04-47C9-B516-FCB1209B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7B2-1518-48D3-BA1C-8CA7593ED7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2684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A3CA-0105-4A6C-BC68-CC8AD77CD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F64B8-73C9-44E7-9C07-47940E97B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6009D-BE2E-43E8-8C5C-2EC2645FB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364E-AF0A-49ED-9B47-3C6C4346626F}" type="datetimeFigureOut">
              <a:rPr lang="en-SG" smtClean="0"/>
              <a:t>12/5/2020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8B522-BDC7-44E0-B9C7-7E6F225E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90A27-D0B5-49B8-A7C4-E7B162FF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7B2-1518-48D3-BA1C-8CA7593ED7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36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8766D-661D-4AEF-AF95-7D0D0B03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24F05-6FC5-498B-A084-7DD45E328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223501-4C9D-4395-BDA9-C5314EC8C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1CA01-DB84-41BA-996F-6A771FCF3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364E-AF0A-49ED-9B47-3C6C4346626F}" type="datetimeFigureOut">
              <a:rPr lang="en-SG" smtClean="0"/>
              <a:t>12/5/2020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ADE37-90F9-4EDE-A62E-112A27C6B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B2835-FD5A-4DD5-A074-B8F3A8AD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7B2-1518-48D3-BA1C-8CA7593ED7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9881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DE14-C47B-404C-B40E-AB2AAD6D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5D9AA-DB7F-47B7-A12A-51F168490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B23F2-F4DE-40D7-9E05-612739E1F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26DCB-4D94-4CC4-82C7-23E02536F5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696436-43B5-42A8-80A9-12126C455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004D63-B35E-42D2-A559-1A5AD1064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364E-AF0A-49ED-9B47-3C6C4346626F}" type="datetimeFigureOut">
              <a:rPr lang="en-SG" smtClean="0"/>
              <a:t>12/5/2020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A371EA-4A49-4E27-BF16-A3C8C21E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E9E8EC-F4C5-481B-97CA-267DC653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7B2-1518-48D3-BA1C-8CA7593ED7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75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1AD3A-1BE1-47CD-A9F0-8603078F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F2270-AE82-491B-A226-369D53188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364E-AF0A-49ED-9B47-3C6C4346626F}" type="datetimeFigureOut">
              <a:rPr lang="en-SG" smtClean="0"/>
              <a:t>12/5/2020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FFF76-69B5-4DEE-A233-009DB01E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C78D84-C646-4E11-A97F-7FF1BE89F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7B2-1518-48D3-BA1C-8CA7593ED7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7493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91F722-97C7-47EF-AB35-0E34CC273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364E-AF0A-49ED-9B47-3C6C4346626F}" type="datetimeFigureOut">
              <a:rPr lang="en-SG" smtClean="0"/>
              <a:t>12/5/2020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9BD93B-A972-45A1-945B-A6EAB58C3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7A606-6723-487D-A26C-6A6F9C60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7B2-1518-48D3-BA1C-8CA7593ED7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259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1E2D-4C23-49E2-BFA8-83D3E5128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68EE4-4586-4F98-A409-F40794BA0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C0D2A5-34D1-43F1-B452-0108D44B6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529FB-93D8-46E8-85F0-08DFF7992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364E-AF0A-49ED-9B47-3C6C4346626F}" type="datetimeFigureOut">
              <a:rPr lang="en-SG" smtClean="0"/>
              <a:t>12/5/2020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E1F3C-4ECE-4AF9-BDB2-D6811F3EF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64B7F-B09E-4A25-BE3E-224B54FB7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7B2-1518-48D3-BA1C-8CA7593ED7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8818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AD27-7204-4E0B-AEC3-78B1C04A6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09AC85-340C-42F7-8110-42A3CB302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5E979D-D51B-4A09-A6EE-D5439A1F6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E3AD2-1ADF-4F3C-8564-03751F5CB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364E-AF0A-49ED-9B47-3C6C4346626F}" type="datetimeFigureOut">
              <a:rPr lang="en-SG" smtClean="0"/>
              <a:t>12/5/2020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755BF-C203-4E78-A55A-443675D1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B8695-56D1-4C7A-AF96-CEC6AF1B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BE7B2-1518-48D3-BA1C-8CA7593ED7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162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08B54B-55F2-46C0-8A5C-71CFBC44E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5374E-D2C9-4078-85DC-3C929A549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7125C-A9FD-42FE-8FA5-174CB49741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4364E-AF0A-49ED-9B47-3C6C4346626F}" type="datetimeFigureOut">
              <a:rPr lang="en-SG" smtClean="0"/>
              <a:t>12/5/2020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CE6AB-BE70-4825-884F-438BD63DC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B5894-F820-4922-BE3A-DAD7CFCB0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BE7B2-1518-48D3-BA1C-8CA7593ED7C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580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rst look at Dune remake with Timothee Chalamet, Oscar Isaac, Zendaya">
            <a:extLst>
              <a:ext uri="{FF2B5EF4-FFF2-40B4-BE49-F238E27FC236}">
                <a16:creationId xmlns:a16="http://schemas.microsoft.com/office/drawing/2014/main" id="{29B101CE-9D8F-421D-86F2-39BD13B72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1"/>
          <a:stretch/>
        </p:blipFill>
        <p:spPr bwMode="auto">
          <a:xfrm>
            <a:off x="0" y="-14588"/>
            <a:ext cx="4002932" cy="361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olin Firth | The Talks">
            <a:extLst>
              <a:ext uri="{FF2B5EF4-FFF2-40B4-BE49-F238E27FC236}">
                <a16:creationId xmlns:a16="http://schemas.microsoft.com/office/drawing/2014/main" id="{026AF89F-DCC3-4DDD-B38E-107F2DBA7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6"/>
          <a:stretch/>
        </p:blipFill>
        <p:spPr bwMode="auto">
          <a:xfrm>
            <a:off x="-844" y="3296105"/>
            <a:ext cx="4002932" cy="192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James McAvoy: &quot;You can only ever... be as good as the people you ...">
            <a:extLst>
              <a:ext uri="{FF2B5EF4-FFF2-40B4-BE49-F238E27FC236}">
                <a16:creationId xmlns:a16="http://schemas.microsoft.com/office/drawing/2014/main" id="{6C50D513-CA22-4DC9-B1FB-916E580AF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932" y="0"/>
            <a:ext cx="2281136" cy="285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th and Josh Meyers | The talented brother duo. | Heather | Flickr">
            <a:extLst>
              <a:ext uri="{FF2B5EF4-FFF2-40B4-BE49-F238E27FC236}">
                <a16:creationId xmlns:a16="http://schemas.microsoft.com/office/drawing/2014/main" id="{4CB555D9-F3FF-478E-BD91-3EA57F0DA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03"/>
          <a:stretch/>
        </p:blipFill>
        <p:spPr bwMode="auto">
          <a:xfrm>
            <a:off x="4002088" y="2859695"/>
            <a:ext cx="2914652" cy="301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olin Farrell - IMDb">
            <a:extLst>
              <a:ext uri="{FF2B5EF4-FFF2-40B4-BE49-F238E27FC236}">
                <a16:creationId xmlns:a16="http://schemas.microsoft.com/office/drawing/2014/main" id="{7E57411F-BAA8-4B72-A1A0-DE38B4E60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068" y="0"/>
            <a:ext cx="1987966" cy="285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om Hiddleston - Wikipedia">
            <a:extLst>
              <a:ext uri="{FF2B5EF4-FFF2-40B4-BE49-F238E27FC236}">
                <a16:creationId xmlns:a16="http://schemas.microsoft.com/office/drawing/2014/main" id="{59DA19E1-317D-4ED0-B4D1-8C63954D8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" b="18588"/>
          <a:stretch/>
        </p:blipFill>
        <p:spPr bwMode="auto">
          <a:xfrm>
            <a:off x="6917584" y="2859695"/>
            <a:ext cx="2538183" cy="301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he Daily Show' Host Trevor Noah Buys $10 Million Penthouse - WSJ">
            <a:extLst>
              <a:ext uri="{FF2B5EF4-FFF2-40B4-BE49-F238E27FC236}">
                <a16:creationId xmlns:a16="http://schemas.microsoft.com/office/drawing/2014/main" id="{5FD64804-D7E9-461E-B23B-11B57AFC6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r="9645" b="16603"/>
          <a:stretch/>
        </p:blipFill>
        <p:spPr bwMode="auto">
          <a:xfrm>
            <a:off x="8272035" y="0"/>
            <a:ext cx="2281135" cy="285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ndrew Scott (@andrwscttonline) | Twitter">
            <a:extLst>
              <a:ext uri="{FF2B5EF4-FFF2-40B4-BE49-F238E27FC236}">
                <a16:creationId xmlns:a16="http://schemas.microsoft.com/office/drawing/2014/main" id="{04573010-E910-41C9-90AF-15A0C2B50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930" y="2859695"/>
            <a:ext cx="2161137" cy="216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9E3A4404-8912-4CBA-B6B7-5AB6E0628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330" y="5020833"/>
            <a:ext cx="3266610" cy="18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08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imothy Chalamet in Little Women">
            <a:extLst>
              <a:ext uri="{FF2B5EF4-FFF2-40B4-BE49-F238E27FC236}">
                <a16:creationId xmlns:a16="http://schemas.microsoft.com/office/drawing/2014/main" id="{F957676A-AC8C-4316-83F3-F6BFCE530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ide and Prejudice: Colin Firth's Mr. Darcy shirt to go on ...">
            <a:extLst>
              <a:ext uri="{FF2B5EF4-FFF2-40B4-BE49-F238E27FC236}">
                <a16:creationId xmlns:a16="http://schemas.microsoft.com/office/drawing/2014/main" id="{383E04C5-2CFB-429C-BB31-07D135E93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" y="2857500"/>
            <a:ext cx="5715000" cy="321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James in Becoming Jane - James McAvoy Image (1803929) - Fanpop">
            <a:extLst>
              <a:ext uri="{FF2B5EF4-FFF2-40B4-BE49-F238E27FC236}">
                <a16:creationId xmlns:a16="http://schemas.microsoft.com/office/drawing/2014/main" id="{0C378967-3A00-4E4F-9B51-BB7F4C741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982" y="0"/>
            <a:ext cx="3930018" cy="215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th Meyers Started Interviewing His Brother And Ended Up Day ...">
            <a:extLst>
              <a:ext uri="{FF2B5EF4-FFF2-40B4-BE49-F238E27FC236}">
                <a16:creationId xmlns:a16="http://schemas.microsoft.com/office/drawing/2014/main" id="{EE1ED798-131A-4A41-A730-27F603646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6926" b="44833"/>
          <a:stretch/>
        </p:blipFill>
        <p:spPr bwMode="auto">
          <a:xfrm>
            <a:off x="5625323" y="2158457"/>
            <a:ext cx="3104670" cy="204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n Bruges: darkly comic movie with Colin Farrell, filmed in Bruges ...">
            <a:extLst>
              <a:ext uri="{FF2B5EF4-FFF2-40B4-BE49-F238E27FC236}">
                <a16:creationId xmlns:a16="http://schemas.microsoft.com/office/drawing/2014/main" id="{88264869-73E6-45FE-953B-92D2DBCD0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33"/>
          <a:stretch/>
        </p:blipFill>
        <p:spPr bwMode="auto">
          <a:xfrm>
            <a:off x="5213982" y="3973763"/>
            <a:ext cx="2737000" cy="256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revor Noah's Lesson To Young Readers: It's Freeing To Define ...">
            <a:extLst>
              <a:ext uri="{FF2B5EF4-FFF2-40B4-BE49-F238E27FC236}">
                <a16:creationId xmlns:a16="http://schemas.microsoft.com/office/drawing/2014/main" id="{C48DEDC4-A11D-408B-9F1C-26DDD518A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15331" b="13759"/>
          <a:stretch/>
        </p:blipFill>
        <p:spPr bwMode="auto">
          <a:xfrm>
            <a:off x="8729993" y="2158457"/>
            <a:ext cx="1671991" cy="181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Tom Hiddleston (@twhiddleston) | Твіттер">
            <a:extLst>
              <a:ext uri="{FF2B5EF4-FFF2-40B4-BE49-F238E27FC236}">
                <a16:creationId xmlns:a16="http://schemas.microsoft.com/office/drawing/2014/main" id="{4DDCBEEB-FA81-45A2-BBE8-8A5918D16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9" y="-1"/>
            <a:ext cx="2205264" cy="215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Who is Dan Stevens? Star of The Man Who Invented Christmas, Beauty ...">
            <a:extLst>
              <a:ext uri="{FF2B5EF4-FFF2-40B4-BE49-F238E27FC236}">
                <a16:creationId xmlns:a16="http://schemas.microsoft.com/office/drawing/2014/main" id="{FACC6FE7-AFAE-4AB7-B40F-53ED1950A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5" t="4640" r="17877" b="11489"/>
          <a:stretch/>
        </p:blipFill>
        <p:spPr bwMode="auto">
          <a:xfrm>
            <a:off x="10016422" y="3973760"/>
            <a:ext cx="2175578" cy="210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Kneel Before Hot Priest: Andrew Scott on 'Fleabag,' Love and Rage ...">
            <a:extLst>
              <a:ext uri="{FF2B5EF4-FFF2-40B4-BE49-F238E27FC236}">
                <a16:creationId xmlns:a16="http://schemas.microsoft.com/office/drawing/2014/main" id="{CD510E20-6DF5-490D-BFEF-1E73D3264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3" t="4334" r="30669" b="50000"/>
          <a:stretch/>
        </p:blipFill>
        <p:spPr bwMode="auto">
          <a:xfrm>
            <a:off x="7945218" y="3973763"/>
            <a:ext cx="2207244" cy="256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90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t's Like to Attend the Vanity Fair Oscar Party">
            <a:extLst>
              <a:ext uri="{FF2B5EF4-FFF2-40B4-BE49-F238E27FC236}">
                <a16:creationId xmlns:a16="http://schemas.microsoft.com/office/drawing/2014/main" id="{45C654D4-A09E-4ECC-94AA-527BFE5EE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866775"/>
            <a:ext cx="512445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n Stevens">
            <a:extLst>
              <a:ext uri="{FF2B5EF4-FFF2-40B4-BE49-F238E27FC236}">
                <a16:creationId xmlns:a16="http://schemas.microsoft.com/office/drawing/2014/main" id="{12ADB5C2-FB3C-44A4-8FD8-C53A593AB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812" y="866775"/>
            <a:ext cx="3995074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22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leabag' star Andrew Scott is on board for Phoebe Waller-Bridge's ...">
            <a:extLst>
              <a:ext uri="{FF2B5EF4-FFF2-40B4-BE49-F238E27FC236}">
                <a16:creationId xmlns:a16="http://schemas.microsoft.com/office/drawing/2014/main" id="{A11F82F8-50E8-4ED4-9494-35A083C3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080" y="1202057"/>
            <a:ext cx="7013840" cy="445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8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eryl Streep from 2018 Oscars Red Carpet Fashion | E! News">
            <a:extLst>
              <a:ext uri="{FF2B5EF4-FFF2-40B4-BE49-F238E27FC236}">
                <a16:creationId xmlns:a16="http://schemas.microsoft.com/office/drawing/2014/main" id="{2038CC48-CC6A-42BE-A907-26A554EEB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35"/>
            <a:ext cx="1959275" cy="316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tylist Elizabeth Saltzman on Saoirse Ronan's Red Carpet Style ...">
            <a:extLst>
              <a:ext uri="{FF2B5EF4-FFF2-40B4-BE49-F238E27FC236}">
                <a16:creationId xmlns:a16="http://schemas.microsoft.com/office/drawing/2014/main" id="{C5461914-CE54-432E-A390-0C1901A8F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008" y="-11035"/>
            <a:ext cx="2110157" cy="316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arey Mulligan's best red carpet looks | Tatler">
            <a:extLst>
              <a:ext uri="{FF2B5EF4-FFF2-40B4-BE49-F238E27FC236}">
                <a16:creationId xmlns:a16="http://schemas.microsoft.com/office/drawing/2014/main" id="{12009DA5-8035-4A5A-85BC-06D053CCF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89" y="-11034"/>
            <a:ext cx="2111162" cy="316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achel Weisz from 2019 Golden Globes Red Carpet Fashion | E! News">
            <a:extLst>
              <a:ext uri="{FF2B5EF4-FFF2-40B4-BE49-F238E27FC236}">
                <a16:creationId xmlns:a16="http://schemas.microsoft.com/office/drawing/2014/main" id="{38F05554-7E05-4F4D-B9EC-6F6DE466E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370" y="-11034"/>
            <a:ext cx="1959275" cy="316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harlize Theron Red Carpet Golden Globes 2012 | MakeupTalk">
            <a:extLst>
              <a:ext uri="{FF2B5EF4-FFF2-40B4-BE49-F238E27FC236}">
                <a16:creationId xmlns:a16="http://schemas.microsoft.com/office/drawing/2014/main" id="{C67142E8-A4B9-49B1-90AB-42BB44B78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89131"/>
            <a:ext cx="1969038" cy="317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Emmy Awards 2019: Phoebe Waller-Bridge reunites with Fleabag co ...">
            <a:extLst>
              <a:ext uri="{FF2B5EF4-FFF2-40B4-BE49-F238E27FC236}">
                <a16:creationId xmlns:a16="http://schemas.microsoft.com/office/drawing/2014/main" id="{F369CEC6-CB38-48BA-A0B2-221514132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2"/>
          <a:stretch/>
        </p:blipFill>
        <p:spPr bwMode="auto">
          <a:xfrm>
            <a:off x="2439139" y="3657600"/>
            <a:ext cx="2110158" cy="322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Cate Blanchett's best red carpet looks of all time - Vogue Australia">
            <a:extLst>
              <a:ext uri="{FF2B5EF4-FFF2-40B4-BE49-F238E27FC236}">
                <a16:creationId xmlns:a16="http://schemas.microsoft.com/office/drawing/2014/main" id="{2FE91638-72D8-4986-8654-82ED9827F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901" y="3676110"/>
            <a:ext cx="2110158" cy="320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Oscars 2017 Dresses - The New York Times">
            <a:extLst>
              <a:ext uri="{FF2B5EF4-FFF2-40B4-BE49-F238E27FC236}">
                <a16:creationId xmlns:a16="http://schemas.microsoft.com/office/drawing/2014/main" id="{0BEAB838-CE5E-49DD-93E9-4544DDBAF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" r="4612"/>
          <a:stretch/>
        </p:blipFill>
        <p:spPr bwMode="auto">
          <a:xfrm>
            <a:off x="7792663" y="3695565"/>
            <a:ext cx="1934982" cy="316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Jennifer Lawrence's Best Red Carpet Moments of All Time | Vogue">
            <a:extLst>
              <a:ext uri="{FF2B5EF4-FFF2-40B4-BE49-F238E27FC236}">
                <a16:creationId xmlns:a16="http://schemas.microsoft.com/office/drawing/2014/main" id="{978E51AD-FC04-4049-B209-A9375CAFD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r="2962"/>
          <a:stretch/>
        </p:blipFill>
        <p:spPr bwMode="auto">
          <a:xfrm>
            <a:off x="10272407" y="3715019"/>
            <a:ext cx="1934982" cy="316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64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9A6BE3B-4CEB-4AAC-B35E-60932A541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20" y="4419745"/>
            <a:ext cx="3230880" cy="205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eryl Streep's Top 5 Comedic Performances for Her Birthday | The ...">
            <a:extLst>
              <a:ext uri="{FF2B5EF4-FFF2-40B4-BE49-F238E27FC236}">
                <a16:creationId xmlns:a16="http://schemas.microsoft.com/office/drawing/2014/main" id="{BBC45788-4BD9-409D-A9DA-7B077FF9F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031"/>
            <a:ext cx="4110760" cy="20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aoirse Ronan Daily in 2020 | Woman movie, Women, Costumes for women">
            <a:extLst>
              <a:ext uri="{FF2B5EF4-FFF2-40B4-BE49-F238E27FC236}">
                <a16:creationId xmlns:a16="http://schemas.microsoft.com/office/drawing/2014/main" id="{ECDA1132-5F65-4845-B29F-13DD21DC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760" y="744798"/>
            <a:ext cx="257175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ritish newcomer earns Oscar buzz for 'Education' – Boston Herald">
            <a:extLst>
              <a:ext uri="{FF2B5EF4-FFF2-40B4-BE49-F238E27FC236}">
                <a16:creationId xmlns:a16="http://schemas.microsoft.com/office/drawing/2014/main" id="{17046881-6A8D-4DC0-8742-B911598EA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4" r="22372"/>
          <a:stretch/>
        </p:blipFill>
        <p:spPr bwMode="auto">
          <a:xfrm>
            <a:off x="6682510" y="161031"/>
            <a:ext cx="1709421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achel Weisz in 'The Favourite' is My Favorite - Alma">
            <a:extLst>
              <a:ext uri="{FF2B5EF4-FFF2-40B4-BE49-F238E27FC236}">
                <a16:creationId xmlns:a16="http://schemas.microsoft.com/office/drawing/2014/main" id="{ABF656C7-0DD9-4C0B-AF69-FB9F445CA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55" y="3688023"/>
            <a:ext cx="3230880" cy="285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47 Aeon Flux HD Wallpapers | Background Images - Wallpaper Abyss">
            <a:extLst>
              <a:ext uri="{FF2B5EF4-FFF2-40B4-BE49-F238E27FC236}">
                <a16:creationId xmlns:a16="http://schemas.microsoft.com/office/drawing/2014/main" id="{6FE26BAF-B303-4E56-A95C-BFF17760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635" y="3688023"/>
            <a:ext cx="2735539" cy="205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15 Great Movies With A Mrs. Robinson Complex | Woman movie, Great ...">
            <a:extLst>
              <a:ext uri="{FF2B5EF4-FFF2-40B4-BE49-F238E27FC236}">
                <a16:creationId xmlns:a16="http://schemas.microsoft.com/office/drawing/2014/main" id="{14C698F4-CA0F-498C-ADDD-6865F7486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174" y="2374582"/>
            <a:ext cx="3564485" cy="210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Emma Stone's Easy A is getting a spin-off">
            <a:extLst>
              <a:ext uri="{FF2B5EF4-FFF2-40B4-BE49-F238E27FC236}">
                <a16:creationId xmlns:a16="http://schemas.microsoft.com/office/drawing/2014/main" id="{B79E27FD-D235-46DA-B32D-330328611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931" y="147072"/>
            <a:ext cx="2756845" cy="183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J.Law Nearly Ruined American Hustle Gown With Dorito Dust | E! News">
            <a:extLst>
              <a:ext uri="{FF2B5EF4-FFF2-40B4-BE49-F238E27FC236}">
                <a16:creationId xmlns:a16="http://schemas.microsoft.com/office/drawing/2014/main" id="{A3F1AE68-C671-4BDB-A02C-F2FA3512D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00" y="2216410"/>
            <a:ext cx="1903581" cy="307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98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206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303</Words>
  <Application>Microsoft Office PowerPoint</Application>
  <PresentationFormat>Widescreen</PresentationFormat>
  <Paragraphs>61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Truong</dc:creator>
  <cp:lastModifiedBy>Alex Truong</cp:lastModifiedBy>
  <cp:revision>15</cp:revision>
  <dcterms:created xsi:type="dcterms:W3CDTF">2020-05-12T06:13:01Z</dcterms:created>
  <dcterms:modified xsi:type="dcterms:W3CDTF">2020-05-12T10:32:47Z</dcterms:modified>
</cp:coreProperties>
</file>